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64" r:id="rId4"/>
    <p:sldId id="263" r:id="rId5"/>
    <p:sldId id="266" r:id="rId6"/>
    <p:sldId id="267" r:id="rId7"/>
    <p:sldId id="269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323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35EB-2245-4340-9B9D-CDD87C03A9C1}" type="datetimeFigureOut">
              <a:rPr lang="ru-RU" smtClean="0"/>
              <a:pPr/>
              <a:t>04.03.2024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A99-323F-47FD-B238-82CBD6A5F80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139952" y="188640"/>
            <a:ext cx="500404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ОЧАРОВАННЫЙ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СТРАННИК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445224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 185-летию 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 дня рождения</a:t>
            </a:r>
          </a:p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Н.С. Лескова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220072" y="908720"/>
            <a:ext cx="3744416" cy="470898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4 февраля исполнилось                    185 лет со дня рождения русского писателя, прозаика, драматурга                       Николая Семеновича Лескова.  </a:t>
            </a:r>
            <a:endParaRPr lang="en-US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К этому юбилею в читальном зале гуманитарной и художественной литературы научно-технической библиотеки  МГУДТ </a:t>
            </a:r>
            <a:r>
              <a:rPr lang="en-US" sz="2000" dirty="0" smtClean="0">
                <a:latin typeface="Book Antiqua" pitchFamily="18" charset="0"/>
              </a:rPr>
              <a:t>                    </a:t>
            </a:r>
            <a:r>
              <a:rPr lang="ru-RU" sz="2000" dirty="0" smtClean="0">
                <a:latin typeface="Book Antiqua" pitchFamily="18" charset="0"/>
              </a:rPr>
              <a:t>(площадка 1 – к. 404) подготовлена                              книжная выставка «Очарованный странник»</a:t>
            </a:r>
            <a:r>
              <a:rPr lang="ru-RU" dirty="0" smtClean="0">
                <a:latin typeface="Book Antiqua" pitchFamily="18" charset="0"/>
              </a:rPr>
              <a:t>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95736" y="580526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5C3232"/>
                </a:solidFill>
                <a:latin typeface="Book Antiqua" pitchFamily="18" charset="0"/>
              </a:rPr>
              <a:t>(1831 – 1895)</a:t>
            </a:r>
            <a:endParaRPr lang="ru-RU" sz="2800" b="1" dirty="0">
              <a:solidFill>
                <a:srgbClr val="5C3232"/>
              </a:solidFill>
              <a:latin typeface="Book Antiqua" pitchFamily="18" charset="0"/>
            </a:endParaRPr>
          </a:p>
        </p:txBody>
      </p:sp>
      <p:pic>
        <p:nvPicPr>
          <p:cNvPr id="7" name="Picture 2" descr="https://elitsy.s3.amazonaws.com/media/cache/e3/2c/e32c5edb0386e68e5b3cb415bade1b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92696"/>
            <a:ext cx="3816424" cy="50489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64088" y="1484784"/>
            <a:ext cx="3600400" cy="34778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Выставка знакомит читателей с краткой биографией </a:t>
            </a:r>
            <a:r>
              <a:rPr lang="en-US" sz="2000" dirty="0" smtClean="0">
                <a:latin typeface="Book Antiqua" pitchFamily="18" charset="0"/>
              </a:rPr>
              <a:t>                           </a:t>
            </a:r>
            <a:r>
              <a:rPr lang="ru-RU" sz="2000" dirty="0" smtClean="0">
                <a:latin typeface="Book Antiqua" pitchFamily="18" charset="0"/>
              </a:rPr>
              <a:t>Н.С. Лескова  и его произведениями, некоторые из которых вошли в золотой фонд мировой литературы: «Левша», «Очарованный странник», «Соборяне»</a:t>
            </a:r>
            <a:r>
              <a:rPr lang="en-US" sz="2000" dirty="0" smtClean="0">
                <a:latin typeface="Book Antiqua" pitchFamily="18" charset="0"/>
              </a:rPr>
              <a:t> </a:t>
            </a:r>
            <a:r>
              <a:rPr lang="ru-RU" sz="2000" dirty="0" smtClean="0">
                <a:latin typeface="Book Antiqua" pitchFamily="18" charset="0"/>
              </a:rPr>
              <a:t>                    и др.</a:t>
            </a:r>
            <a:endParaRPr lang="ru-RU" sz="20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0"/>
            <a:ext cx="44279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03648" y="188641"/>
            <a:ext cx="7560840" cy="34778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Н.С. Лесков занимает особое место в русской литературе: причудлив язык, на каком говорят его герои - «чудаки» и герои - «праведники», своеобразен его взгляд на историческую судьбу России.</a:t>
            </a:r>
          </a:p>
          <a:p>
            <a:pPr algn="ctr"/>
            <a:r>
              <a:rPr lang="ru-RU" sz="2000" dirty="0" smtClean="0">
                <a:latin typeface="Book Antiqua" pitchFamily="18" charset="0"/>
              </a:rPr>
              <a:t>Нет ни тех постоялых дворов, где путники рассказывали невероятные истории, ни тех дворянских усадеб, где спорили умники, ни тех монастырей, где молчали праведники. В своих произведениях он показал неповторимый характер русского народа, который раскрывается в исторических испытаниях и трудных жизненных обстоятельствах.</a:t>
            </a:r>
            <a:endParaRPr lang="ru-RU" sz="2000" dirty="0">
              <a:latin typeface="Book Antiqua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08920"/>
            <a:ext cx="1512168" cy="202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 descr="http://anapa.medic-books.net/imagis/rasskazy-leskov-n-s-2507-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717032"/>
            <a:ext cx="4680520" cy="3140968"/>
          </a:xfrm>
          <a:prstGeom prst="rect">
            <a:avLst/>
          </a:prstGeom>
          <a:noFill/>
        </p:spPr>
      </p:pic>
      <p:pic>
        <p:nvPicPr>
          <p:cNvPr id="12" name="Picture 2" descr="http://www.bookriver.ru/img/covers/4141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3429000"/>
            <a:ext cx="1440160" cy="2111347"/>
          </a:xfrm>
          <a:prstGeom prst="rect">
            <a:avLst/>
          </a:prstGeom>
          <a:noFill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4509120"/>
            <a:ext cx="1440160" cy="208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8" descr="http://imwerden.de/bilder/leskov_chestnoe_slovo_198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652702">
            <a:off x="601595" y="4608813"/>
            <a:ext cx="1484570" cy="2007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63688" y="260649"/>
            <a:ext cx="7056784" cy="345638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Одним из самых ярких образов в галерее лесковских «праведников» стал Левша («Сказ о тульском косом Левше и о стальной блохе», 1881). Впоследствии критики отмечали здесь, с одной стороны, виртуозность воплощения лесковского «сказа», насыщенного игрой слов и оригинальными неологизмами (нередко с насмешливым, сатирическим подтекстом), с другой — многослойность повествования, присутствие двух точек зрения: «где рассказчик постоянно проводит одни взгляды, а автор склоняет читателя к совсем иным, часто противоположным».</a:t>
            </a:r>
            <a:endParaRPr lang="ru-RU" sz="2000" dirty="0">
              <a:latin typeface="Book Antiqua" pitchFamily="18" charset="0"/>
            </a:endParaRPr>
          </a:p>
        </p:txBody>
      </p:sp>
      <p:pic>
        <p:nvPicPr>
          <p:cNvPr id="6" name="Picture 14" descr="http://s2.gallery.aystatic.by/650/682/979/5013/5013979682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861048"/>
            <a:ext cx="1944216" cy="2736304"/>
          </a:xfrm>
          <a:prstGeom prst="rect">
            <a:avLst/>
          </a:prstGeom>
          <a:noFill/>
        </p:spPr>
      </p:pic>
      <p:pic>
        <p:nvPicPr>
          <p:cNvPr id="7" name="Picture 8" descr="http://www.syl.ru/misc/i/ai/171785/6571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005064"/>
            <a:ext cx="2232248" cy="2635771"/>
          </a:xfrm>
          <a:prstGeom prst="rect">
            <a:avLst/>
          </a:prstGeom>
          <a:noFill/>
        </p:spPr>
      </p:pic>
      <p:pic>
        <p:nvPicPr>
          <p:cNvPr id="8" name="Picture 12" descr="http://3.bp.blogspot.com/-rIaKuzU5oIQ/VUx0feP5hII/AAAAAAAALcI/62XVTxHpUEU/s1600/%D0%9B%D0%B5%D0%B2%D1%88%D0%B0.%2B%D0%9D%D0%B8%D0%BA%D0%BE%D0%BB%D0%B0%D0%B9%2B%D0%9B%D0%B5%D1%81%D0%BA%D0%BE%D0%B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4581128"/>
            <a:ext cx="2051720" cy="2060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63688" y="332656"/>
            <a:ext cx="7056784" cy="255454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 «Я с народом был свой человек…» - так определил свой жизненный путь сам Лесков.   Он жил, всем сердцем своим стремясь «служить родине словом правды и истины». Каждое его произведение – это художественно развернутый факт жизни, это художественная мелодия, возникающая на основе реальных событий и как бы незримо соотносящая, связывающая эти события с прошлым и обращающая к размышлениям о грядущем.</a:t>
            </a:r>
            <a:endParaRPr lang="ru-RU" sz="2000" dirty="0">
              <a:latin typeface="Book Antiqua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52308">
            <a:off x="1907704" y="3212976"/>
            <a:ext cx="2088231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09699">
            <a:off x="6415232" y="3238859"/>
            <a:ext cx="2088232" cy="311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212976"/>
            <a:ext cx="208823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63688" y="332656"/>
            <a:ext cx="7056784" cy="286232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«Очарованный странник» был любимым героем                      Н.С. Лескова. В этом образе писателю удалось передать всю силу и красоту русского народного характера.</a:t>
            </a:r>
          </a:p>
          <a:p>
            <a:pPr algn="ctr"/>
            <a:r>
              <a:rPr lang="ru-RU" sz="2000" dirty="0" smtClean="0">
                <a:latin typeface="Book Antiqua" pitchFamily="18" charset="0"/>
              </a:rPr>
              <a:t>По словам М. Горького, Лесков был вооружен «не книжным, а подлинным знанием народной жизни».                Он прекрасно чувствовал то неуловимое, что называется «душою народа». Поэтому таким ярким, светлым и значительным вышел у него Иван Северьяныч –         русский богатырь.</a:t>
            </a:r>
            <a:endParaRPr lang="ru-RU" sz="2000" dirty="0">
              <a:latin typeface="Book Antiqua" pitchFamily="18" charset="0"/>
            </a:endParaRPr>
          </a:p>
        </p:txBody>
      </p:sp>
      <p:pic>
        <p:nvPicPr>
          <p:cNvPr id="6" name="Picture 6" descr="http://knigapolis.ru/pictures/2/41/3415394_sbi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429000"/>
            <a:ext cx="2160240" cy="3068960"/>
          </a:xfrm>
          <a:prstGeom prst="rect">
            <a:avLst/>
          </a:prstGeom>
          <a:noFill/>
        </p:spPr>
      </p:pic>
      <p:pic>
        <p:nvPicPr>
          <p:cNvPr id="23556" name="Picture 4" descr="http://rud.exdat.com/pars_docs/tw_refs/722/721183/721183_html_3636d33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429000"/>
            <a:ext cx="2160240" cy="3096344"/>
          </a:xfrm>
          <a:prstGeom prst="rect">
            <a:avLst/>
          </a:prstGeom>
          <a:noFill/>
        </p:spPr>
      </p:pic>
      <p:pic>
        <p:nvPicPr>
          <p:cNvPr id="23560" name="Picture 8" descr="http://900igr.net/datai/literatura/Urok-po-Leskovu/0011-015-N.Kuzmin-Grushen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3501008"/>
            <a:ext cx="2016224" cy="29691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63688" y="332656"/>
            <a:ext cx="7056784" cy="286232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 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Book Antiqua" pitchFamily="18" charset="0"/>
              </a:rPr>
              <a:t>В те годы, когда о лесковских произведениях немало спорили его современники, Лев Толстой прозорливо заметил: «Лесков – писатель будущего, и его жизнь в литературе глубоко поучительна».                                                Судьба писателя драматична, жизнь, небогатая крупными событиями, полна напряженных идейных исканий. Одухотворенный великой любовью к своему народу, он стремился говоря словами Горького, «ободрить, воодушевить Русь».</a:t>
            </a:r>
            <a:endParaRPr lang="ru-RU" sz="2000" dirty="0">
              <a:latin typeface="Book Antiqua" pitchFamily="18" charset="0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626323">
            <a:off x="6367235" y="3561989"/>
            <a:ext cx="1907396" cy="2852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8747">
            <a:off x="1964186" y="3491596"/>
            <a:ext cx="1926850" cy="29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429000"/>
            <a:ext cx="208823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267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Admin</cp:lastModifiedBy>
  <cp:revision>67</cp:revision>
  <dcterms:created xsi:type="dcterms:W3CDTF">2016-02-11T07:54:32Z</dcterms:created>
  <dcterms:modified xsi:type="dcterms:W3CDTF">2024-03-04T13:38:00Z</dcterms:modified>
</cp:coreProperties>
</file>